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86" r:id="rId6"/>
    <p:sldId id="291" r:id="rId7"/>
    <p:sldId id="292" r:id="rId8"/>
    <p:sldId id="293" r:id="rId9"/>
    <p:sldId id="294" r:id="rId10"/>
    <p:sldId id="295" r:id="rId11"/>
    <p:sldId id="297" r:id="rId12"/>
    <p:sldId id="289" r:id="rId13"/>
    <p:sldId id="298" r:id="rId14"/>
    <p:sldId id="303" r:id="rId15"/>
    <p:sldId id="288" r:id="rId16"/>
    <p:sldId id="259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Bresters" userId="d30d9955-e363-46ba-b2a0-06bc24d6299f" providerId="ADAL" clId="{5D94BA24-77F2-4FCE-90D9-9993595799A5}"/>
    <pc:docChg chg="custSel delSld modSld">
      <pc:chgData name="Pieter Bresters" userId="d30d9955-e363-46ba-b2a0-06bc24d6299f" providerId="ADAL" clId="{5D94BA24-77F2-4FCE-90D9-9993595799A5}" dt="2024-09-17T13:31:51.161" v="183" actId="255"/>
      <pc:docMkLst>
        <pc:docMk/>
      </pc:docMkLst>
      <pc:sldChg chg="modSp mod">
        <pc:chgData name="Pieter Bresters" userId="d30d9955-e363-46ba-b2a0-06bc24d6299f" providerId="ADAL" clId="{5D94BA24-77F2-4FCE-90D9-9993595799A5}" dt="2024-09-16T13:50:35.591" v="26" actId="20577"/>
        <pc:sldMkLst>
          <pc:docMk/>
          <pc:sldMk cId="1730279639" sldId="256"/>
        </pc:sldMkLst>
        <pc:spChg chg="mod">
          <ac:chgData name="Pieter Bresters" userId="d30d9955-e363-46ba-b2a0-06bc24d6299f" providerId="ADAL" clId="{5D94BA24-77F2-4FCE-90D9-9993595799A5}" dt="2024-09-16T13:50:35.591" v="26" actId="20577"/>
          <ac:spMkLst>
            <pc:docMk/>
            <pc:sldMk cId="1730279639" sldId="256"/>
            <ac:spMk id="14" creationId="{E5C588CF-1BFB-0D66-F25E-177160CCAE65}"/>
          </ac:spMkLst>
        </pc:spChg>
      </pc:sldChg>
      <pc:sldChg chg="modSp mod">
        <pc:chgData name="Pieter Bresters" userId="d30d9955-e363-46ba-b2a0-06bc24d6299f" providerId="ADAL" clId="{5D94BA24-77F2-4FCE-90D9-9993595799A5}" dt="2024-09-17T13:31:00.045" v="176" actId="15"/>
        <pc:sldMkLst>
          <pc:docMk/>
          <pc:sldMk cId="954531295" sldId="286"/>
        </pc:sldMkLst>
        <pc:spChg chg="mod">
          <ac:chgData name="Pieter Bresters" userId="d30d9955-e363-46ba-b2a0-06bc24d6299f" providerId="ADAL" clId="{5D94BA24-77F2-4FCE-90D9-9993595799A5}" dt="2024-09-17T13:31:00.045" v="176" actId="15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Pieter Bresters" userId="d30d9955-e363-46ba-b2a0-06bc24d6299f" providerId="ADAL" clId="{5D94BA24-77F2-4FCE-90D9-9993595799A5}" dt="2024-09-17T13:27:55.455" v="149" actId="27636"/>
        <pc:sldMkLst>
          <pc:docMk/>
          <pc:sldMk cId="2556729429" sldId="294"/>
        </pc:sldMkLst>
        <pc:spChg chg="mod">
          <ac:chgData name="Pieter Bresters" userId="d30d9955-e363-46ba-b2a0-06bc24d6299f" providerId="ADAL" clId="{5D94BA24-77F2-4FCE-90D9-9993595799A5}" dt="2024-09-17T13:27:55.455" v="149" actId="27636"/>
          <ac:spMkLst>
            <pc:docMk/>
            <pc:sldMk cId="2556729429" sldId="294"/>
            <ac:spMk id="10" creationId="{56CC75F9-EB42-272D-4A02-451CE8CF2948}"/>
          </ac:spMkLst>
        </pc:spChg>
      </pc:sldChg>
      <pc:sldChg chg="modSp mod">
        <pc:chgData name="Pieter Bresters" userId="d30d9955-e363-46ba-b2a0-06bc24d6299f" providerId="ADAL" clId="{5D94BA24-77F2-4FCE-90D9-9993595799A5}" dt="2024-09-17T13:31:51.161" v="183" actId="255"/>
        <pc:sldMkLst>
          <pc:docMk/>
          <pc:sldMk cId="3011283550" sldId="295"/>
        </pc:sldMkLst>
        <pc:spChg chg="mod">
          <ac:chgData name="Pieter Bresters" userId="d30d9955-e363-46ba-b2a0-06bc24d6299f" providerId="ADAL" clId="{5D94BA24-77F2-4FCE-90D9-9993595799A5}" dt="2024-09-17T13:31:51.161" v="183" actId="255"/>
          <ac:spMkLst>
            <pc:docMk/>
            <pc:sldMk cId="3011283550" sldId="295"/>
            <ac:spMk id="4" creationId="{0471CC3C-E66F-5B26-6593-BE0880FB2C0B}"/>
          </ac:spMkLst>
        </pc:spChg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947746836" sldId="299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2521647727" sldId="300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3241394638" sldId="301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3678459639" sldId="302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85825405" sldId="304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2660368510" sldId="305"/>
        </pc:sldMkLst>
      </pc:sldChg>
      <pc:sldChg chg="del">
        <pc:chgData name="Pieter Bresters" userId="d30d9955-e363-46ba-b2a0-06bc24d6299f" providerId="ADAL" clId="{5D94BA24-77F2-4FCE-90D9-9993595799A5}" dt="2024-09-16T13:51:17.428" v="27" actId="47"/>
        <pc:sldMkLst>
          <pc:docMk/>
          <pc:sldMk cId="3548535140" sldId="306"/>
        </pc:sldMkLst>
      </pc:sldChg>
    </pc:docChg>
  </pc:docChgLst>
  <pc:docChgLst>
    <pc:chgData name="Arnoud de Boer" userId="0c9de0d3-d5a1-4fe2-8cd2-f47c4f22d29b" providerId="ADAL" clId="{D6C23648-64EA-467C-8C24-72BD367E3547}"/>
    <pc:docChg chg="undo custSel addSld modSld">
      <pc:chgData name="Arnoud de Boer" userId="0c9de0d3-d5a1-4fe2-8cd2-f47c4f22d29b" providerId="ADAL" clId="{D6C23648-64EA-467C-8C24-72BD367E3547}" dt="2024-05-30T11:24:58.233" v="68" actId="1076"/>
      <pc:docMkLst>
        <pc:docMk/>
      </pc:docMkLst>
      <pc:sldChg chg="addSp delSp mod">
        <pc:chgData name="Arnoud de Boer" userId="0c9de0d3-d5a1-4fe2-8cd2-f47c4f22d29b" providerId="ADAL" clId="{D6C23648-64EA-467C-8C24-72BD367E3547}" dt="2024-05-30T11:20:17.418" v="2" actId="22"/>
        <pc:sldMkLst>
          <pc:docMk/>
          <pc:sldMk cId="947746836" sldId="299"/>
        </pc:sldMkLst>
        <pc:picChg chg="add del">
          <ac:chgData name="Arnoud de Boer" userId="0c9de0d3-d5a1-4fe2-8cd2-f47c4f22d29b" providerId="ADAL" clId="{D6C23648-64EA-467C-8C24-72BD367E3547}" dt="2024-05-30T11:20:17.418" v="2" actId="22"/>
          <ac:picMkLst>
            <pc:docMk/>
            <pc:sldMk cId="947746836" sldId="299"/>
            <ac:picMk id="6" creationId="{DF3DA387-A2E4-1D61-B2B7-0532C9F7A040}"/>
          </ac:picMkLst>
        </pc:picChg>
      </pc:sldChg>
      <pc:sldChg chg="addSp delSp modSp new mod">
        <pc:chgData name="Arnoud de Boer" userId="0c9de0d3-d5a1-4fe2-8cd2-f47c4f22d29b" providerId="ADAL" clId="{D6C23648-64EA-467C-8C24-72BD367E3547}" dt="2024-05-30T11:22:59.212" v="45" actId="14100"/>
        <pc:sldMkLst>
          <pc:docMk/>
          <pc:sldMk cId="2660368510" sldId="305"/>
        </pc:sldMkLst>
        <pc:spChg chg="mod">
          <ac:chgData name="Arnoud de Boer" userId="0c9de0d3-d5a1-4fe2-8cd2-f47c4f22d29b" providerId="ADAL" clId="{D6C23648-64EA-467C-8C24-72BD367E3547}" dt="2024-05-30T11:22:19.280" v="38" actId="20577"/>
          <ac:spMkLst>
            <pc:docMk/>
            <pc:sldMk cId="2660368510" sldId="305"/>
            <ac:spMk id="2" creationId="{F34E5CD1-505B-AEE5-451C-D665BA9A35E0}"/>
          </ac:spMkLst>
        </pc:spChg>
        <pc:spChg chg="del">
          <ac:chgData name="Arnoud de Boer" userId="0c9de0d3-d5a1-4fe2-8cd2-f47c4f22d29b" providerId="ADAL" clId="{D6C23648-64EA-467C-8C24-72BD367E3547}" dt="2024-05-30T11:20:42.518" v="4" actId="22"/>
          <ac:spMkLst>
            <pc:docMk/>
            <pc:sldMk cId="2660368510" sldId="305"/>
            <ac:spMk id="3" creationId="{AB094026-4FC8-EB9C-0AF0-BB78DE804606}"/>
          </ac:spMkLst>
        </pc:spChg>
        <pc:spChg chg="add mod">
          <ac:chgData name="Arnoud de Boer" userId="0c9de0d3-d5a1-4fe2-8cd2-f47c4f22d29b" providerId="ADAL" clId="{D6C23648-64EA-467C-8C24-72BD367E3547}" dt="2024-05-30T11:22:28.993" v="40" actId="1076"/>
          <ac:spMkLst>
            <pc:docMk/>
            <pc:sldMk cId="2660368510" sldId="305"/>
            <ac:spMk id="10" creationId="{98484BB7-E89F-8525-9590-CD52CD46012C}"/>
          </ac:spMkLst>
        </pc:spChg>
        <pc:spChg chg="add mod">
          <ac:chgData name="Arnoud de Boer" userId="0c9de0d3-d5a1-4fe2-8cd2-f47c4f22d29b" providerId="ADAL" clId="{D6C23648-64EA-467C-8C24-72BD367E3547}" dt="2024-05-30T11:22:59.212" v="45" actId="14100"/>
          <ac:spMkLst>
            <pc:docMk/>
            <pc:sldMk cId="2660368510" sldId="305"/>
            <ac:spMk id="12" creationId="{DA11FE2A-B23D-D1B6-28D2-90306FFC1B0B}"/>
          </ac:spMkLst>
        </pc:spChg>
        <pc:picChg chg="add mod">
          <ac:chgData name="Arnoud de Boer" userId="0c9de0d3-d5a1-4fe2-8cd2-f47c4f22d29b" providerId="ADAL" clId="{D6C23648-64EA-467C-8C24-72BD367E3547}" dt="2024-05-30T11:22:23.292" v="39" actId="1076"/>
          <ac:picMkLst>
            <pc:docMk/>
            <pc:sldMk cId="2660368510" sldId="305"/>
            <ac:picMk id="6" creationId="{28C24739-1F74-69F8-54C0-33AA1B584B80}"/>
          </ac:picMkLst>
        </pc:picChg>
        <pc:picChg chg="add mod ord">
          <ac:chgData name="Arnoud de Boer" userId="0c9de0d3-d5a1-4fe2-8cd2-f47c4f22d29b" providerId="ADAL" clId="{D6C23648-64EA-467C-8C24-72BD367E3547}" dt="2024-05-30T11:22:35.140" v="41" actId="1076"/>
          <ac:picMkLst>
            <pc:docMk/>
            <pc:sldMk cId="2660368510" sldId="305"/>
            <ac:picMk id="8" creationId="{3A22A77E-CF08-174C-FADD-74743FF0FD67}"/>
          </ac:picMkLst>
        </pc:picChg>
      </pc:sldChg>
      <pc:sldChg chg="addSp modSp add mod">
        <pc:chgData name="Arnoud de Boer" userId="0c9de0d3-d5a1-4fe2-8cd2-f47c4f22d29b" providerId="ADAL" clId="{D6C23648-64EA-467C-8C24-72BD367E3547}" dt="2024-05-30T11:24:58.233" v="68" actId="1076"/>
        <pc:sldMkLst>
          <pc:docMk/>
          <pc:sldMk cId="3548535140" sldId="306"/>
        </pc:sldMkLst>
        <pc:spChg chg="add mod">
          <ac:chgData name="Arnoud de Boer" userId="0c9de0d3-d5a1-4fe2-8cd2-f47c4f22d29b" providerId="ADAL" clId="{D6C23648-64EA-467C-8C24-72BD367E3547}" dt="2024-05-30T11:24:18.928" v="54" actId="1076"/>
          <ac:spMkLst>
            <pc:docMk/>
            <pc:sldMk cId="3548535140" sldId="306"/>
            <ac:spMk id="3" creationId="{B1A4C8F3-7906-363C-6DB7-410B22DB985E}"/>
          </ac:spMkLst>
        </pc:spChg>
        <pc:spChg chg="add mod">
          <ac:chgData name="Arnoud de Boer" userId="0c9de0d3-d5a1-4fe2-8cd2-f47c4f22d29b" providerId="ADAL" clId="{D6C23648-64EA-467C-8C24-72BD367E3547}" dt="2024-05-30T11:24:24.867" v="56" actId="1076"/>
          <ac:spMkLst>
            <pc:docMk/>
            <pc:sldMk cId="3548535140" sldId="306"/>
            <ac:spMk id="5" creationId="{6412EACB-E324-9502-514D-9CD948C3636D}"/>
          </ac:spMkLst>
        </pc:spChg>
        <pc:spChg chg="add mod">
          <ac:chgData name="Arnoud de Boer" userId="0c9de0d3-d5a1-4fe2-8cd2-f47c4f22d29b" providerId="ADAL" clId="{D6C23648-64EA-467C-8C24-72BD367E3547}" dt="2024-05-30T11:24:32.942" v="58" actId="1076"/>
          <ac:spMkLst>
            <pc:docMk/>
            <pc:sldMk cId="3548535140" sldId="306"/>
            <ac:spMk id="7" creationId="{E717C668-0F6B-476A-B3D6-00B984040DC4}"/>
          </ac:spMkLst>
        </pc:spChg>
        <pc:spChg chg="add mod">
          <ac:chgData name="Arnoud de Boer" userId="0c9de0d3-d5a1-4fe2-8cd2-f47c4f22d29b" providerId="ADAL" clId="{D6C23648-64EA-467C-8C24-72BD367E3547}" dt="2024-05-30T11:24:36.933" v="60" actId="1076"/>
          <ac:spMkLst>
            <pc:docMk/>
            <pc:sldMk cId="3548535140" sldId="306"/>
            <ac:spMk id="9" creationId="{D2631570-9E14-F129-9ED6-F4CA481FD753}"/>
          </ac:spMkLst>
        </pc:spChg>
        <pc:spChg chg="add mod">
          <ac:chgData name="Arnoud de Boer" userId="0c9de0d3-d5a1-4fe2-8cd2-f47c4f22d29b" providerId="ADAL" clId="{D6C23648-64EA-467C-8C24-72BD367E3547}" dt="2024-05-30T11:24:43.468" v="62" actId="1076"/>
          <ac:spMkLst>
            <pc:docMk/>
            <pc:sldMk cId="3548535140" sldId="306"/>
            <ac:spMk id="11" creationId="{1FA74F0B-AD58-998A-0941-762E88C327F6}"/>
          </ac:spMkLst>
        </pc:spChg>
        <pc:spChg chg="add mod">
          <ac:chgData name="Arnoud de Boer" userId="0c9de0d3-d5a1-4fe2-8cd2-f47c4f22d29b" providerId="ADAL" clId="{D6C23648-64EA-467C-8C24-72BD367E3547}" dt="2024-05-30T11:24:47.135" v="64" actId="1076"/>
          <ac:spMkLst>
            <pc:docMk/>
            <pc:sldMk cId="3548535140" sldId="306"/>
            <ac:spMk id="13" creationId="{8E36CCB1-AD08-27EF-14B0-D270FF4D0D4E}"/>
          </ac:spMkLst>
        </pc:spChg>
        <pc:spChg chg="add mod">
          <ac:chgData name="Arnoud de Boer" userId="0c9de0d3-d5a1-4fe2-8cd2-f47c4f22d29b" providerId="ADAL" clId="{D6C23648-64EA-467C-8C24-72BD367E3547}" dt="2024-05-30T11:24:51.937" v="66" actId="1076"/>
          <ac:spMkLst>
            <pc:docMk/>
            <pc:sldMk cId="3548535140" sldId="306"/>
            <ac:spMk id="14" creationId="{480317B2-67E1-FA83-435B-BEBCE5FB6EF4}"/>
          </ac:spMkLst>
        </pc:spChg>
        <pc:spChg chg="add mod">
          <ac:chgData name="Arnoud de Boer" userId="0c9de0d3-d5a1-4fe2-8cd2-f47c4f22d29b" providerId="ADAL" clId="{D6C23648-64EA-467C-8C24-72BD367E3547}" dt="2024-05-30T11:24:58.233" v="68" actId="1076"/>
          <ac:spMkLst>
            <pc:docMk/>
            <pc:sldMk cId="3548535140" sldId="306"/>
            <ac:spMk id="15" creationId="{00F40605-D164-38B4-932A-A3A675F52AF0}"/>
          </ac:spMkLst>
        </pc:spChg>
      </pc:sldChg>
    </pc:docChg>
  </pc:docChgLst>
  <pc:docChgLst>
    <pc:chgData name="Arnoud de Boer" userId="0c9de0d3-d5a1-4fe2-8cd2-f47c4f22d29b" providerId="ADAL" clId="{B3934133-607B-46A0-8D40-2FF7C785A390}"/>
    <pc:docChg chg="custSel addSld delSld modSld">
      <pc:chgData name="Arnoud de Boer" userId="0c9de0d3-d5a1-4fe2-8cd2-f47c4f22d29b" providerId="ADAL" clId="{B3934133-607B-46A0-8D40-2FF7C785A390}" dt="2024-04-23T11:59:56.139" v="232" actId="1076"/>
      <pc:docMkLst>
        <pc:docMk/>
      </pc:docMkLst>
      <pc:sldChg chg="modSp mod">
        <pc:chgData name="Arnoud de Boer" userId="0c9de0d3-d5a1-4fe2-8cd2-f47c4f22d29b" providerId="ADAL" clId="{B3934133-607B-46A0-8D40-2FF7C785A390}" dt="2024-04-09T06:59:52.657" v="35" actId="20577"/>
        <pc:sldMkLst>
          <pc:docMk/>
          <pc:sldMk cId="1730279639" sldId="256"/>
        </pc:sldMkLst>
        <pc:spChg chg="mod">
          <ac:chgData name="Arnoud de Boer" userId="0c9de0d3-d5a1-4fe2-8cd2-f47c4f22d29b" providerId="ADAL" clId="{B3934133-607B-46A0-8D40-2FF7C785A390}" dt="2024-04-09T06:59:52.657" v="35" actId="20577"/>
          <ac:spMkLst>
            <pc:docMk/>
            <pc:sldMk cId="1730279639" sldId="256"/>
            <ac:spMk id="3" creationId="{C0D40446-620E-70AA-7430-FB70428A6B03}"/>
          </ac:spMkLst>
        </pc:spChg>
      </pc:sldChg>
      <pc:sldChg chg="modSp mod">
        <pc:chgData name="Arnoud de Boer" userId="0c9de0d3-d5a1-4fe2-8cd2-f47c4f22d29b" providerId="ADAL" clId="{B3934133-607B-46A0-8D40-2FF7C785A390}" dt="2024-04-09T06:59:29.639" v="4" actId="20577"/>
        <pc:sldMkLst>
          <pc:docMk/>
          <pc:sldMk cId="954531295" sldId="286"/>
        </pc:sldMkLst>
        <pc:spChg chg="mod">
          <ac:chgData name="Arnoud de Boer" userId="0c9de0d3-d5a1-4fe2-8cd2-f47c4f22d29b" providerId="ADAL" clId="{B3934133-607B-46A0-8D40-2FF7C785A390}" dt="2024-04-09T06:59:29.639" v="4" actId="20577"/>
          <ac:spMkLst>
            <pc:docMk/>
            <pc:sldMk cId="954531295" sldId="286"/>
            <ac:spMk id="7" creationId="{3E8A6620-23F4-508B-17BB-C3AC9048D7AD}"/>
          </ac:spMkLst>
        </pc:spChg>
      </pc:sldChg>
      <pc:sldChg chg="modSp mod">
        <pc:chgData name="Arnoud de Boer" userId="0c9de0d3-d5a1-4fe2-8cd2-f47c4f22d29b" providerId="ADAL" clId="{B3934133-607B-46A0-8D40-2FF7C785A390}" dt="2024-04-09T12:57:54.250" v="172" actId="20577"/>
        <pc:sldMkLst>
          <pc:docMk/>
          <pc:sldMk cId="1739773449" sldId="288"/>
        </pc:sldMkLst>
        <pc:spChg chg="mod">
          <ac:chgData name="Arnoud de Boer" userId="0c9de0d3-d5a1-4fe2-8cd2-f47c4f22d29b" providerId="ADAL" clId="{B3934133-607B-46A0-8D40-2FF7C785A390}" dt="2024-04-09T12:57:54.250" v="172" actId="20577"/>
          <ac:spMkLst>
            <pc:docMk/>
            <pc:sldMk cId="1739773449" sldId="288"/>
            <ac:spMk id="3" creationId="{07F0EBDB-AC5B-6573-15BA-96F108E873B0}"/>
          </ac:spMkLst>
        </pc:spChg>
        <pc:spChg chg="mod">
          <ac:chgData name="Arnoud de Boer" userId="0c9de0d3-d5a1-4fe2-8cd2-f47c4f22d29b" providerId="ADAL" clId="{B3934133-607B-46A0-8D40-2FF7C785A390}" dt="2024-04-09T12:57:43.942" v="154" actId="20577"/>
          <ac:spMkLst>
            <pc:docMk/>
            <pc:sldMk cId="1739773449" sldId="288"/>
            <ac:spMk id="11" creationId="{8BBB854B-A28D-2C15-BE1E-4FC908ABA3C3}"/>
          </ac:spMkLst>
        </pc:spChg>
      </pc:sldChg>
      <pc:sldChg chg="modSp mod">
        <pc:chgData name="Arnoud de Boer" userId="0c9de0d3-d5a1-4fe2-8cd2-f47c4f22d29b" providerId="ADAL" clId="{B3934133-607B-46A0-8D40-2FF7C785A390}" dt="2024-04-09T07:50:14.314" v="39" actId="20577"/>
        <pc:sldMkLst>
          <pc:docMk/>
          <pc:sldMk cId="1045355487" sldId="289"/>
        </pc:sldMkLst>
        <pc:spChg chg="mod">
          <ac:chgData name="Arnoud de Boer" userId="0c9de0d3-d5a1-4fe2-8cd2-f47c4f22d29b" providerId="ADAL" clId="{B3934133-607B-46A0-8D40-2FF7C785A390}" dt="2024-04-09T07:50:14.314" v="39" actId="20577"/>
          <ac:spMkLst>
            <pc:docMk/>
            <pc:sldMk cId="1045355487" sldId="289"/>
            <ac:spMk id="3" creationId="{4C624FB1-D343-8824-BB58-ABEBB5ED55BA}"/>
          </ac:spMkLst>
        </pc:spChg>
      </pc:sldChg>
      <pc:sldChg chg="addSp delSp modSp new mod">
        <pc:chgData name="Arnoud de Boer" userId="0c9de0d3-d5a1-4fe2-8cd2-f47c4f22d29b" providerId="ADAL" clId="{B3934133-607B-46A0-8D40-2FF7C785A390}" dt="2024-04-09T11:01:17.138" v="107" actId="20577"/>
        <pc:sldMkLst>
          <pc:docMk/>
          <pc:sldMk cId="947746836" sldId="299"/>
        </pc:sldMkLst>
        <pc:spChg chg="mod">
          <ac:chgData name="Arnoud de Boer" userId="0c9de0d3-d5a1-4fe2-8cd2-f47c4f22d29b" providerId="ADAL" clId="{B3934133-607B-46A0-8D40-2FF7C785A390}" dt="2024-04-09T11:01:17.138" v="107" actId="20577"/>
          <ac:spMkLst>
            <pc:docMk/>
            <pc:sldMk cId="947746836" sldId="299"/>
            <ac:spMk id="2" creationId="{6BA2E1C7-52DF-7B7D-1BD4-6F7326B77F25}"/>
          </ac:spMkLst>
        </pc:spChg>
        <pc:spChg chg="del">
          <ac:chgData name="Arnoud de Boer" userId="0c9de0d3-d5a1-4fe2-8cd2-f47c4f22d29b" providerId="ADAL" clId="{B3934133-607B-46A0-8D40-2FF7C785A390}" dt="2024-04-09T11:00:09.483" v="86"/>
          <ac:spMkLst>
            <pc:docMk/>
            <pc:sldMk cId="947746836" sldId="299"/>
            <ac:spMk id="3" creationId="{82729941-6D6C-E147-8F42-0587AF0A556E}"/>
          </ac:spMkLst>
        </pc:spChg>
        <pc:picChg chg="add mod">
          <ac:chgData name="Arnoud de Boer" userId="0c9de0d3-d5a1-4fe2-8cd2-f47c4f22d29b" providerId="ADAL" clId="{B3934133-607B-46A0-8D40-2FF7C785A390}" dt="2024-04-09T11:00:09.483" v="86"/>
          <ac:picMkLst>
            <pc:docMk/>
            <pc:sldMk cId="947746836" sldId="299"/>
            <ac:picMk id="5" creationId="{1715208D-ADF3-F5BB-58FC-0CD831A24709}"/>
          </ac:picMkLst>
        </pc:picChg>
      </pc:sldChg>
      <pc:sldChg chg="addSp delSp modSp new mod">
        <pc:chgData name="Arnoud de Boer" userId="0c9de0d3-d5a1-4fe2-8cd2-f47c4f22d29b" providerId="ADAL" clId="{B3934133-607B-46A0-8D40-2FF7C785A390}" dt="2024-04-09T11:01:22.003" v="108"/>
        <pc:sldMkLst>
          <pc:docMk/>
          <pc:sldMk cId="2521647727" sldId="300"/>
        </pc:sldMkLst>
        <pc:spChg chg="mod">
          <ac:chgData name="Arnoud de Boer" userId="0c9de0d3-d5a1-4fe2-8cd2-f47c4f22d29b" providerId="ADAL" clId="{B3934133-607B-46A0-8D40-2FF7C785A390}" dt="2024-04-09T11:01:22.003" v="108"/>
          <ac:spMkLst>
            <pc:docMk/>
            <pc:sldMk cId="2521647727" sldId="300"/>
            <ac:spMk id="2" creationId="{E28CA5C3-B4A3-04BC-E6A5-6C8FCB4EF491}"/>
          </ac:spMkLst>
        </pc:spChg>
        <pc:spChg chg="del">
          <ac:chgData name="Arnoud de Boer" userId="0c9de0d3-d5a1-4fe2-8cd2-f47c4f22d29b" providerId="ADAL" clId="{B3934133-607B-46A0-8D40-2FF7C785A390}" dt="2024-04-09T11:00:32.816" v="90"/>
          <ac:spMkLst>
            <pc:docMk/>
            <pc:sldMk cId="2521647727" sldId="300"/>
            <ac:spMk id="3" creationId="{8F052C92-F894-4410-2FDC-0CF533C593E6}"/>
          </ac:spMkLst>
        </pc:spChg>
        <pc:picChg chg="add mod">
          <ac:chgData name="Arnoud de Boer" userId="0c9de0d3-d5a1-4fe2-8cd2-f47c4f22d29b" providerId="ADAL" clId="{B3934133-607B-46A0-8D40-2FF7C785A390}" dt="2024-04-09T11:00:30.662" v="89"/>
          <ac:picMkLst>
            <pc:docMk/>
            <pc:sldMk cId="2521647727" sldId="300"/>
            <ac:picMk id="5" creationId="{0986E636-CEAE-2148-0850-300B1AC38642}"/>
          </ac:picMkLst>
        </pc:picChg>
        <pc:picChg chg="add mod">
          <ac:chgData name="Arnoud de Boer" userId="0c9de0d3-d5a1-4fe2-8cd2-f47c4f22d29b" providerId="ADAL" clId="{B3934133-607B-46A0-8D40-2FF7C785A390}" dt="2024-04-09T11:00:32.816" v="90"/>
          <ac:picMkLst>
            <pc:docMk/>
            <pc:sldMk cId="2521647727" sldId="300"/>
            <ac:picMk id="6" creationId="{64E0388D-0B8A-91B8-7F12-08C5BEFE5C1F}"/>
          </ac:picMkLst>
        </pc:picChg>
      </pc:sldChg>
      <pc:sldChg chg="addSp delSp modSp new mod">
        <pc:chgData name="Arnoud de Boer" userId="0c9de0d3-d5a1-4fe2-8cd2-f47c4f22d29b" providerId="ADAL" clId="{B3934133-607B-46A0-8D40-2FF7C785A390}" dt="2024-04-09T11:01:23.595" v="109"/>
        <pc:sldMkLst>
          <pc:docMk/>
          <pc:sldMk cId="3241394638" sldId="301"/>
        </pc:sldMkLst>
        <pc:spChg chg="mod">
          <ac:chgData name="Arnoud de Boer" userId="0c9de0d3-d5a1-4fe2-8cd2-f47c4f22d29b" providerId="ADAL" clId="{B3934133-607B-46A0-8D40-2FF7C785A390}" dt="2024-04-09T11:01:23.595" v="109"/>
          <ac:spMkLst>
            <pc:docMk/>
            <pc:sldMk cId="3241394638" sldId="301"/>
            <ac:spMk id="2" creationId="{6423AB6C-A38C-AD6B-8B07-592B08F5F9DA}"/>
          </ac:spMkLst>
        </pc:spChg>
        <pc:spChg chg="del">
          <ac:chgData name="Arnoud de Boer" userId="0c9de0d3-d5a1-4fe2-8cd2-f47c4f22d29b" providerId="ADAL" clId="{B3934133-607B-46A0-8D40-2FF7C785A390}" dt="2024-04-09T11:00:59.904" v="92"/>
          <ac:spMkLst>
            <pc:docMk/>
            <pc:sldMk cId="3241394638" sldId="301"/>
            <ac:spMk id="3" creationId="{FC0FD914-B16C-763C-010C-13617306717B}"/>
          </ac:spMkLst>
        </pc:spChg>
        <pc:picChg chg="add mod">
          <ac:chgData name="Arnoud de Boer" userId="0c9de0d3-d5a1-4fe2-8cd2-f47c4f22d29b" providerId="ADAL" clId="{B3934133-607B-46A0-8D40-2FF7C785A390}" dt="2024-04-09T11:00:59.904" v="92"/>
          <ac:picMkLst>
            <pc:docMk/>
            <pc:sldMk cId="3241394638" sldId="301"/>
            <ac:picMk id="5" creationId="{85B46124-76D9-A75A-B050-210CC5EA4213}"/>
          </ac:picMkLst>
        </pc:picChg>
      </pc:sldChg>
      <pc:sldChg chg="addSp delSp modSp new mod">
        <pc:chgData name="Arnoud de Boer" userId="0c9de0d3-d5a1-4fe2-8cd2-f47c4f22d29b" providerId="ADAL" clId="{B3934133-607B-46A0-8D40-2FF7C785A390}" dt="2024-04-09T11:02:28.652" v="123" actId="20577"/>
        <pc:sldMkLst>
          <pc:docMk/>
          <pc:sldMk cId="3678459639" sldId="302"/>
        </pc:sldMkLst>
        <pc:spChg chg="del">
          <ac:chgData name="Arnoud de Boer" userId="0c9de0d3-d5a1-4fe2-8cd2-f47c4f22d29b" providerId="ADAL" clId="{B3934133-607B-46A0-8D40-2FF7C785A390}" dt="2024-04-09T11:01:40.091" v="112" actId="26606"/>
          <ac:spMkLst>
            <pc:docMk/>
            <pc:sldMk cId="3678459639" sldId="302"/>
            <ac:spMk id="2" creationId="{99A3073A-55F1-E873-ED7A-820AFFF5FE0C}"/>
          </ac:spMkLst>
        </pc:spChg>
        <pc:spChg chg="del">
          <ac:chgData name="Arnoud de Boer" userId="0c9de0d3-d5a1-4fe2-8cd2-f47c4f22d29b" providerId="ADAL" clId="{B3934133-607B-46A0-8D40-2FF7C785A390}" dt="2024-04-09T11:01:36.421" v="111"/>
          <ac:spMkLst>
            <pc:docMk/>
            <pc:sldMk cId="3678459639" sldId="302"/>
            <ac:spMk id="3" creationId="{514BD98B-548F-B5C5-4DDE-2E3A0039551B}"/>
          </ac:spMkLst>
        </pc:spChg>
        <pc:spChg chg="mod ord">
          <ac:chgData name="Arnoud de Boer" userId="0c9de0d3-d5a1-4fe2-8cd2-f47c4f22d29b" providerId="ADAL" clId="{B3934133-607B-46A0-8D40-2FF7C785A390}" dt="2024-04-09T11:01:40.091" v="112" actId="26606"/>
          <ac:spMkLst>
            <pc:docMk/>
            <pc:sldMk cId="3678459639" sldId="302"/>
            <ac:spMk id="4" creationId="{C9A415E9-E2F4-5414-8814-4C1EC88C25D6}"/>
          </ac:spMkLst>
        </pc:spChg>
        <pc:spChg chg="add mod">
          <ac:chgData name="Arnoud de Boer" userId="0c9de0d3-d5a1-4fe2-8cd2-f47c4f22d29b" providerId="ADAL" clId="{B3934133-607B-46A0-8D40-2FF7C785A390}" dt="2024-04-09T11:02:28.652" v="123" actId="20577"/>
          <ac:spMkLst>
            <pc:docMk/>
            <pc:sldMk cId="3678459639" sldId="302"/>
            <ac:spMk id="10" creationId="{CBE18D63-3A06-2F32-C239-CEB7D19E9267}"/>
          </ac:spMkLst>
        </pc:spChg>
        <pc:picChg chg="add mod">
          <ac:chgData name="Arnoud de Boer" userId="0c9de0d3-d5a1-4fe2-8cd2-f47c4f22d29b" providerId="ADAL" clId="{B3934133-607B-46A0-8D40-2FF7C785A390}" dt="2024-04-09T11:01:40.091" v="112" actId="26606"/>
          <ac:picMkLst>
            <pc:docMk/>
            <pc:sldMk cId="3678459639" sldId="302"/>
            <ac:picMk id="5" creationId="{A106D0E2-BBAB-AB60-971E-ADA1653F1057}"/>
          </ac:picMkLst>
        </pc:picChg>
      </pc:sldChg>
      <pc:sldChg chg="new del">
        <pc:chgData name="Arnoud de Boer" userId="0c9de0d3-d5a1-4fe2-8cd2-f47c4f22d29b" providerId="ADAL" clId="{B3934133-607B-46A0-8D40-2FF7C785A390}" dt="2024-04-09T11:05:24.218" v="125" actId="47"/>
        <pc:sldMkLst>
          <pc:docMk/>
          <pc:sldMk cId="255039526" sldId="303"/>
        </pc:sldMkLst>
      </pc:sldChg>
      <pc:sldChg chg="addSp delSp modSp new mod modClrScheme chgLayout">
        <pc:chgData name="Arnoud de Boer" userId="0c9de0d3-d5a1-4fe2-8cd2-f47c4f22d29b" providerId="ADAL" clId="{B3934133-607B-46A0-8D40-2FF7C785A390}" dt="2024-04-09T12:31:41.796" v="136" actId="5793"/>
        <pc:sldMkLst>
          <pc:docMk/>
          <pc:sldMk cId="3462498668" sldId="303"/>
        </pc:sldMkLst>
        <pc:spChg chg="del mod ord">
          <ac:chgData name="Arnoud de Boer" userId="0c9de0d3-d5a1-4fe2-8cd2-f47c4f22d29b" providerId="ADAL" clId="{B3934133-607B-46A0-8D40-2FF7C785A390}" dt="2024-04-09T11:05:30.761" v="127" actId="700"/>
          <ac:spMkLst>
            <pc:docMk/>
            <pc:sldMk cId="3462498668" sldId="303"/>
            <ac:spMk id="2" creationId="{92757238-22D3-AB03-86F7-1B59C80C7E0B}"/>
          </ac:spMkLst>
        </pc:spChg>
        <pc:spChg chg="del mod ord">
          <ac:chgData name="Arnoud de Boer" userId="0c9de0d3-d5a1-4fe2-8cd2-f47c4f22d29b" providerId="ADAL" clId="{B3934133-607B-46A0-8D40-2FF7C785A390}" dt="2024-04-09T11:05:30.761" v="127" actId="700"/>
          <ac:spMkLst>
            <pc:docMk/>
            <pc:sldMk cId="3462498668" sldId="303"/>
            <ac:spMk id="3" creationId="{9650FB72-CD42-97CB-8523-797EB57CB058}"/>
          </ac:spMkLst>
        </pc:spChg>
        <pc:spChg chg="mod ord">
          <ac:chgData name="Arnoud de Boer" userId="0c9de0d3-d5a1-4fe2-8cd2-f47c4f22d29b" providerId="ADAL" clId="{B3934133-607B-46A0-8D40-2FF7C785A390}" dt="2024-04-09T11:05:30.761" v="127" actId="700"/>
          <ac:spMkLst>
            <pc:docMk/>
            <pc:sldMk cId="3462498668" sldId="303"/>
            <ac:spMk id="4" creationId="{7F5BF6BF-A746-B9C4-4C76-222C56F7F8B6}"/>
          </ac:spMkLst>
        </pc:spChg>
        <pc:spChg chg="add mod ord">
          <ac:chgData name="Arnoud de Boer" userId="0c9de0d3-d5a1-4fe2-8cd2-f47c4f22d29b" providerId="ADAL" clId="{B3934133-607B-46A0-8D40-2FF7C785A390}" dt="2024-04-09T12:31:24.162" v="129"/>
          <ac:spMkLst>
            <pc:docMk/>
            <pc:sldMk cId="3462498668" sldId="303"/>
            <ac:spMk id="5" creationId="{B5307AE2-F268-20A2-922E-1D7ACEE82E99}"/>
          </ac:spMkLst>
        </pc:spChg>
        <pc:spChg chg="add mod ord">
          <ac:chgData name="Arnoud de Boer" userId="0c9de0d3-d5a1-4fe2-8cd2-f47c4f22d29b" providerId="ADAL" clId="{B3934133-607B-46A0-8D40-2FF7C785A390}" dt="2024-04-09T12:31:41.796" v="136" actId="5793"/>
          <ac:spMkLst>
            <pc:docMk/>
            <pc:sldMk cId="3462498668" sldId="303"/>
            <ac:spMk id="6" creationId="{C59E6B76-E4B5-4EC2-99B0-CDAC8C2B1010}"/>
          </ac:spMkLst>
        </pc:spChg>
      </pc:sldChg>
      <pc:sldChg chg="addSp delSp modSp new mod">
        <pc:chgData name="Arnoud de Boer" userId="0c9de0d3-d5a1-4fe2-8cd2-f47c4f22d29b" providerId="ADAL" clId="{B3934133-607B-46A0-8D40-2FF7C785A390}" dt="2024-04-23T11:59:56.139" v="232" actId="1076"/>
        <pc:sldMkLst>
          <pc:docMk/>
          <pc:sldMk cId="85825405" sldId="304"/>
        </pc:sldMkLst>
        <pc:spChg chg="mod">
          <ac:chgData name="Arnoud de Boer" userId="0c9de0d3-d5a1-4fe2-8cd2-f47c4f22d29b" providerId="ADAL" clId="{B3934133-607B-46A0-8D40-2FF7C785A390}" dt="2024-04-23T11:31:06.412" v="224" actId="20577"/>
          <ac:spMkLst>
            <pc:docMk/>
            <pc:sldMk cId="85825405" sldId="304"/>
            <ac:spMk id="2" creationId="{47B88880-F05E-CA9C-C80C-3509E2CDAA95}"/>
          </ac:spMkLst>
        </pc:spChg>
        <pc:spChg chg="del">
          <ac:chgData name="Arnoud de Boer" userId="0c9de0d3-d5a1-4fe2-8cd2-f47c4f22d29b" providerId="ADAL" clId="{B3934133-607B-46A0-8D40-2FF7C785A390}" dt="2024-04-23T11:20:53.370" v="195"/>
          <ac:spMkLst>
            <pc:docMk/>
            <pc:sldMk cId="85825405" sldId="304"/>
            <ac:spMk id="3" creationId="{97F78C46-9449-38B6-E943-AE5055DE5327}"/>
          </ac:spMkLst>
        </pc:spChg>
        <pc:spChg chg="add del">
          <ac:chgData name="Arnoud de Boer" userId="0c9de0d3-d5a1-4fe2-8cd2-f47c4f22d29b" providerId="ADAL" clId="{B3934133-607B-46A0-8D40-2FF7C785A390}" dt="2024-04-23T11:20:43.728" v="192" actId="478"/>
          <ac:spMkLst>
            <pc:docMk/>
            <pc:sldMk cId="85825405" sldId="304"/>
            <ac:spMk id="5" creationId="{B8BEF838-8F83-2671-4167-B6196D5E8275}"/>
          </ac:spMkLst>
        </pc:spChg>
        <pc:spChg chg="add del">
          <ac:chgData name="Arnoud de Boer" userId="0c9de0d3-d5a1-4fe2-8cd2-f47c4f22d29b" providerId="ADAL" clId="{B3934133-607B-46A0-8D40-2FF7C785A390}" dt="2024-04-23T11:20:49.128" v="194" actId="478"/>
          <ac:spMkLst>
            <pc:docMk/>
            <pc:sldMk cId="85825405" sldId="304"/>
            <ac:spMk id="6" creationId="{695D39BE-D684-9E65-059B-54279344DB44}"/>
          </ac:spMkLst>
        </pc:spChg>
        <pc:spChg chg="add del mod">
          <ac:chgData name="Arnoud de Boer" userId="0c9de0d3-d5a1-4fe2-8cd2-f47c4f22d29b" providerId="ADAL" clId="{B3934133-607B-46A0-8D40-2FF7C785A390}" dt="2024-04-23T11:21:39.670" v="208" actId="478"/>
          <ac:spMkLst>
            <pc:docMk/>
            <pc:sldMk cId="85825405" sldId="304"/>
            <ac:spMk id="11" creationId="{D080493C-4378-A80D-48F9-1D67F7E669D1}"/>
          </ac:spMkLst>
        </pc:spChg>
        <pc:spChg chg="add mod">
          <ac:chgData name="Arnoud de Boer" userId="0c9de0d3-d5a1-4fe2-8cd2-f47c4f22d29b" providerId="ADAL" clId="{B3934133-607B-46A0-8D40-2FF7C785A390}" dt="2024-04-23T11:59:56.139" v="232" actId="1076"/>
          <ac:spMkLst>
            <pc:docMk/>
            <pc:sldMk cId="85825405" sldId="304"/>
            <ac:spMk id="14" creationId="{493E8CF9-45D2-7217-C36E-156C7A20F364}"/>
          </ac:spMkLst>
        </pc:spChg>
        <pc:picChg chg="add del mod">
          <ac:chgData name="Arnoud de Boer" userId="0c9de0d3-d5a1-4fe2-8cd2-f47c4f22d29b" providerId="ADAL" clId="{B3934133-607B-46A0-8D40-2FF7C785A390}" dt="2024-04-23T11:21:19.436" v="204" actId="478"/>
          <ac:picMkLst>
            <pc:docMk/>
            <pc:sldMk cId="85825405" sldId="304"/>
            <ac:picMk id="8" creationId="{5160E3DA-E9F5-2766-716D-F9EC3FD8F826}"/>
          </ac:picMkLst>
        </pc:picChg>
        <pc:picChg chg="add del">
          <ac:chgData name="Arnoud de Boer" userId="0c9de0d3-d5a1-4fe2-8cd2-f47c4f22d29b" providerId="ADAL" clId="{B3934133-607B-46A0-8D40-2FF7C785A390}" dt="2024-04-23T11:21:17.444" v="203" actId="478"/>
          <ac:picMkLst>
            <pc:docMk/>
            <pc:sldMk cId="85825405" sldId="304"/>
            <ac:picMk id="9" creationId="{1CA892B7-1552-E1C7-0BD2-A576A8299D36}"/>
          </ac:picMkLst>
        </pc:picChg>
        <pc:picChg chg="mod">
          <ac:chgData name="Arnoud de Boer" userId="0c9de0d3-d5a1-4fe2-8cd2-f47c4f22d29b" providerId="ADAL" clId="{B3934133-607B-46A0-8D40-2FF7C785A390}" dt="2024-04-23T11:31:19.092" v="225" actId="14100"/>
          <ac:picMkLst>
            <pc:docMk/>
            <pc:sldMk cId="85825405" sldId="304"/>
            <ac:picMk id="12" creationId="{706A6AA1-BD00-CEE6-377B-709A94B6D22C}"/>
          </ac:picMkLst>
        </pc:picChg>
        <pc:picChg chg="add mod">
          <ac:chgData name="Arnoud de Boer" userId="0c9de0d3-d5a1-4fe2-8cd2-f47c4f22d29b" providerId="ADAL" clId="{B3934133-607B-46A0-8D40-2FF7C785A390}" dt="2024-04-23T11:21:02.175" v="200" actId="167"/>
          <ac:picMkLst>
            <pc:docMk/>
            <pc:sldMk cId="85825405" sldId="304"/>
            <ac:picMk id="1026" creationId="{4AA2E7CF-5264-B0BE-1AF2-080F43418D8F}"/>
          </ac:picMkLst>
        </pc:picChg>
      </pc:sldChg>
    </pc:docChg>
  </pc:docChgLst>
  <pc:docChgLst>
    <pc:chgData name="Pieter Bresters" userId="d30d9955-e363-46ba-b2a0-06bc24d6299f" providerId="ADAL" clId="{6A35399F-6113-4D24-8D74-F9B9174F9DAF}"/>
    <pc:docChg chg="custSel modSld">
      <pc:chgData name="Pieter Bresters" userId="d30d9955-e363-46ba-b2a0-06bc24d6299f" providerId="ADAL" clId="{6A35399F-6113-4D24-8D74-F9B9174F9DAF}" dt="2024-09-16T13:41:57.532" v="99" actId="1076"/>
      <pc:docMkLst>
        <pc:docMk/>
      </pc:docMkLst>
      <pc:sldChg chg="modSp mod">
        <pc:chgData name="Pieter Bresters" userId="d30d9955-e363-46ba-b2a0-06bc24d6299f" providerId="ADAL" clId="{6A35399F-6113-4D24-8D74-F9B9174F9DAF}" dt="2024-09-16T13:35:10.173" v="76" actId="6549"/>
        <pc:sldMkLst>
          <pc:docMk/>
          <pc:sldMk cId="954531295" sldId="286"/>
        </pc:sldMkLst>
        <pc:spChg chg="mod">
          <ac:chgData name="Pieter Bresters" userId="d30d9955-e363-46ba-b2a0-06bc24d6299f" providerId="ADAL" clId="{6A35399F-6113-4D24-8D74-F9B9174F9DAF}" dt="2024-09-16T13:35:10.173" v="76" actId="6549"/>
          <ac:spMkLst>
            <pc:docMk/>
            <pc:sldMk cId="954531295" sldId="286"/>
            <ac:spMk id="7" creationId="{3E8A6620-23F4-508B-17BB-C3AC9048D7AD}"/>
          </ac:spMkLst>
        </pc:spChg>
      </pc:sldChg>
      <pc:sldChg chg="addSp delSp modSp mod">
        <pc:chgData name="Pieter Bresters" userId="d30d9955-e363-46ba-b2a0-06bc24d6299f" providerId="ADAL" clId="{6A35399F-6113-4D24-8D74-F9B9174F9DAF}" dt="2024-09-16T13:41:57.532" v="99" actId="1076"/>
        <pc:sldMkLst>
          <pc:docMk/>
          <pc:sldMk cId="1739773449" sldId="288"/>
        </pc:sldMkLst>
        <pc:picChg chg="add mod">
          <ac:chgData name="Pieter Bresters" userId="d30d9955-e363-46ba-b2a0-06bc24d6299f" providerId="ADAL" clId="{6A35399F-6113-4D24-8D74-F9B9174F9DAF}" dt="2024-09-16T13:41:57.532" v="99" actId="1076"/>
          <ac:picMkLst>
            <pc:docMk/>
            <pc:sldMk cId="1739773449" sldId="288"/>
            <ac:picMk id="5" creationId="{6A7D2D88-2D84-2D83-3800-5A2FD9DFF940}"/>
          </ac:picMkLst>
        </pc:picChg>
        <pc:picChg chg="del">
          <ac:chgData name="Pieter Bresters" userId="d30d9955-e363-46ba-b2a0-06bc24d6299f" providerId="ADAL" clId="{6A35399F-6113-4D24-8D74-F9B9174F9DAF}" dt="2024-09-16T13:38:18.790" v="95" actId="478"/>
          <ac:picMkLst>
            <pc:docMk/>
            <pc:sldMk cId="1739773449" sldId="288"/>
            <ac:picMk id="6" creationId="{262F5A1E-39F5-9C2C-8C87-8755C19BB1CC}"/>
          </ac:picMkLst>
        </pc:picChg>
      </pc:sldChg>
      <pc:sldChg chg="modSp mod">
        <pc:chgData name="Pieter Bresters" userId="d30d9955-e363-46ba-b2a0-06bc24d6299f" providerId="ADAL" clId="{6A35399F-6113-4D24-8D74-F9B9174F9DAF}" dt="2024-09-16T13:36:29.042" v="94" actId="20577"/>
        <pc:sldMkLst>
          <pc:docMk/>
          <pc:sldMk cId="3011283550" sldId="295"/>
        </pc:sldMkLst>
        <pc:spChg chg="mod">
          <ac:chgData name="Pieter Bresters" userId="d30d9955-e363-46ba-b2a0-06bc24d6299f" providerId="ADAL" clId="{6A35399F-6113-4D24-8D74-F9B9174F9DAF}" dt="2024-09-16T13:36:29.042" v="94" actId="20577"/>
          <ac:spMkLst>
            <pc:docMk/>
            <pc:sldMk cId="3011283550" sldId="295"/>
            <ac:spMk id="3" creationId="{9F002990-5E44-996C-E7A1-EC207632FE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17-9-2024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17-9-2024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eonovum.nl/geo-standaarden/ogc-apis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novum/ogc-api-workshops/tree/main/01%20introductie" TargetMode="External"/><Relationship Id="rId2" Type="http://schemas.openxmlformats.org/officeDocument/2006/relationships/hyperlink" Target="https://github.com/Geonovum/ogc-api-worksho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onovum/ogc-api-workshops/tree/main/01%20introductie/hand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Introductie OGC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Geonovum Standaarden workshop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Geonovum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Woensdag 18 september 2024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DFE2-C0EA-292C-56ED-89ACB9CD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0C2468C-4090-6571-513F-A9842586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5927823" cy="2852737"/>
          </a:xfrm>
        </p:spPr>
        <p:txBody>
          <a:bodyPr>
            <a:normAutofit/>
          </a:bodyPr>
          <a:lstStyle/>
          <a:p>
            <a:r>
              <a:rPr lang="nl-NL" dirty="0" err="1"/>
              <a:t>Wrap</a:t>
            </a:r>
            <a:r>
              <a:rPr lang="nl-NL" dirty="0"/>
              <a:t>-up en afronding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1450AD-A9F4-6336-0BFA-985C2FD1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5C77F1-4BF7-1FEA-83A5-C44E98AE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10</a:t>
            </a:fld>
            <a:endParaRPr lang="nl-NL"/>
          </a:p>
        </p:txBody>
      </p:sp>
      <p:pic>
        <p:nvPicPr>
          <p:cNvPr id="14" name="Afbeelding 13" descr="Afbeelding met tekst, Menselijk gezicht, poster, boek&#10;&#10;Automatisch gegenereerde beschrijving">
            <a:extLst>
              <a:ext uri="{FF2B5EF4-FFF2-40B4-BE49-F238E27FC236}">
                <a16:creationId xmlns:a16="http://schemas.microsoft.com/office/drawing/2014/main" id="{CDF18FB9-0607-B655-5E68-B39E693CB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73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3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5307AE2-F268-20A2-922E-1D7ACEE8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tijdens de workshop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59E6B76-E4B5-4EC2-99B0-CDAC8C2B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1. Een overzicht van beschikbare en in ontwikkeling zijnde OGC </a:t>
            </a:r>
            <a:r>
              <a:rPr lang="nl-NL" dirty="0" err="1"/>
              <a:t>API's</a:t>
            </a:r>
            <a:r>
              <a:rPr lang="nl-NL" dirty="0"/>
              <a:t>, inclusief die van PDOK.</a:t>
            </a:r>
          </a:p>
          <a:p>
            <a:pPr marL="0" indent="0">
              <a:buNone/>
            </a:pPr>
            <a:r>
              <a:rPr lang="nl-NL" dirty="0"/>
              <a:t>2. Verdieping in standaarden achter OGC </a:t>
            </a:r>
            <a:r>
              <a:rPr lang="nl-NL" dirty="0" err="1"/>
              <a:t>API's</a:t>
            </a:r>
            <a:r>
              <a:rPr lang="nl-NL" dirty="0"/>
              <a:t>.</a:t>
            </a:r>
          </a:p>
          <a:p>
            <a:pPr marL="0" indent="0">
              <a:buNone/>
            </a:pPr>
            <a:r>
              <a:rPr lang="nl-NL" dirty="0"/>
              <a:t>3. Verkenning van OGC </a:t>
            </a:r>
            <a:r>
              <a:rPr lang="nl-NL" dirty="0" err="1"/>
              <a:t>Tiles</a:t>
            </a:r>
            <a:r>
              <a:rPr lang="nl-NL" dirty="0"/>
              <a:t> en OGC API Features.</a:t>
            </a:r>
          </a:p>
          <a:p>
            <a:pPr marL="0" indent="0">
              <a:buNone/>
            </a:pPr>
            <a:r>
              <a:rPr lang="nl-NL" dirty="0"/>
              <a:t>4. Inladen van OGC </a:t>
            </a:r>
            <a:r>
              <a:rPr lang="nl-NL" dirty="0" err="1"/>
              <a:t>API's</a:t>
            </a:r>
            <a:r>
              <a:rPr lang="nl-NL" dirty="0"/>
              <a:t> in GIS Software.</a:t>
            </a:r>
          </a:p>
          <a:p>
            <a:pPr marL="0" indent="0">
              <a:buNone/>
            </a:pPr>
            <a:r>
              <a:rPr lang="nl-NL" dirty="0"/>
              <a:t>5. Technieken voor </a:t>
            </a:r>
            <a:r>
              <a:rPr lang="nl-NL" dirty="0" err="1"/>
              <a:t>stylen</a:t>
            </a:r>
            <a:r>
              <a:rPr lang="nl-NL" dirty="0"/>
              <a:t>, filteren en opvragen van gegevens van OGC </a:t>
            </a:r>
            <a:r>
              <a:rPr lang="nl-NL" dirty="0" err="1"/>
              <a:t>API's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5BF6BF-A746-B9C4-4C76-222C56F7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4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BBB854B-A28D-2C15-BE1E-4FC908AB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/>
          <a:p>
            <a:r>
              <a:rPr lang="en-US" dirty="0"/>
              <a:t>Follow up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F0EBDB-AC5B-6573-15BA-96F108E87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Presentaties en </a:t>
            </a:r>
            <a:r>
              <a:rPr lang="nl-NL" dirty="0" err="1"/>
              <a:t>handson</a:t>
            </a:r>
            <a:r>
              <a:rPr lang="nl-NL" dirty="0"/>
              <a:t> blijven beschikbaar in de </a:t>
            </a:r>
            <a:r>
              <a:rPr lang="nl-NL" dirty="0" err="1"/>
              <a:t>Github</a:t>
            </a:r>
            <a:r>
              <a:rPr lang="nl-NL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NL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Stel je vragen via het </a:t>
            </a:r>
            <a:r>
              <a:rPr lang="nl-NL" dirty="0" err="1"/>
              <a:t>GeoForum</a:t>
            </a:r>
            <a:r>
              <a:rPr lang="nl-NL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NL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Feedback </a:t>
            </a:r>
            <a:r>
              <a:rPr lang="nl-NL"/>
              <a:t>van deelnemers?</a:t>
            </a:r>
            <a:endParaRPr lang="nl-NL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NL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Meer workshops volgen, zie agenda.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nl-NL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l-NL" dirty="0"/>
              <a:t>Meer informatie: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nl-NL" dirty="0">
                <a:hlinkClick r:id="rId2"/>
              </a:rPr>
              <a:t>https://www.geonovum.nl/geo-standaarden/ogc-apis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Graag tot ziens!</a:t>
            </a:r>
          </a:p>
        </p:txBody>
      </p:sp>
      <p:sp>
        <p:nvSpPr>
          <p:cNvPr id="4" name="Tijdelijke aanduiding voor dianummer 3" hidden="1">
            <a:extLst>
              <a:ext uri="{FF2B5EF4-FFF2-40B4-BE49-F238E27FC236}">
                <a16:creationId xmlns:a16="http://schemas.microsoft.com/office/drawing/2014/main" id="{BC66FEA0-B11A-C3CB-68A1-F81C94F7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648B885-FF76-47CB-8BBD-27E7EBF07CA9}" type="slidenum">
              <a:rPr lang="nl-NL" smtClean="0"/>
              <a:pPr>
                <a:spcAft>
                  <a:spcPts val="600"/>
                </a:spcAft>
              </a:pPr>
              <a:t>12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7D2D88-2D84-2D83-3800-5A2FD9DF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46" y="657590"/>
            <a:ext cx="6234146" cy="52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E8A6620-23F4-508B-17BB-C3AC9048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520825"/>
            <a:ext cx="11066799" cy="49323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/>
              <a:t>10.00 - 10.15	Welkom en kennismaking</a:t>
            </a:r>
          </a:p>
          <a:p>
            <a:pPr marL="0" indent="0">
              <a:buNone/>
            </a:pPr>
            <a:r>
              <a:rPr lang="nl-NL" dirty="0"/>
              <a:t>10.15 - 10.30	Korte Inleiding op OGC </a:t>
            </a:r>
            <a:r>
              <a:rPr lang="nl-NL" dirty="0" err="1"/>
              <a:t>API's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10.30 - 10.45	Toepassing van OGC </a:t>
            </a:r>
            <a:r>
              <a:rPr lang="nl-NL" dirty="0" err="1"/>
              <a:t>API's</a:t>
            </a:r>
            <a:r>
              <a:rPr lang="nl-NL" dirty="0"/>
              <a:t> in PDOK</a:t>
            </a:r>
          </a:p>
          <a:p>
            <a:pPr marL="0" indent="0">
              <a:buNone/>
            </a:pPr>
            <a:r>
              <a:rPr lang="nl-NL" dirty="0"/>
              <a:t>10.45 - 11.00	Pauze</a:t>
            </a:r>
          </a:p>
          <a:p>
            <a:pPr marL="0" indent="0">
              <a:buNone/>
            </a:pPr>
            <a:r>
              <a:rPr lang="nl-NL" dirty="0"/>
              <a:t>11.00 - 11.30	OGC API-standaarden</a:t>
            </a:r>
          </a:p>
          <a:p>
            <a:pPr marL="0" indent="0">
              <a:buNone/>
            </a:pPr>
            <a:r>
              <a:rPr lang="nl-NL" dirty="0"/>
              <a:t>11.30 - 12.00 Gebruik OGC-</a:t>
            </a:r>
            <a:r>
              <a:rPr lang="nl-NL" dirty="0" err="1"/>
              <a:t>API’s</a:t>
            </a:r>
            <a:endParaRPr lang="nl-NL" dirty="0"/>
          </a:p>
          <a:p>
            <a:pPr marL="2057400" lvl="5" indent="0">
              <a:buNone/>
            </a:pPr>
            <a:r>
              <a:rPr lang="nl-NL" dirty="0"/>
              <a:t>OGC-API-Features</a:t>
            </a:r>
          </a:p>
          <a:p>
            <a:pPr marL="2057400" lvl="5" indent="0">
              <a:buNone/>
            </a:pPr>
            <a:r>
              <a:rPr lang="nl-NL" dirty="0"/>
              <a:t>OGC-API-</a:t>
            </a:r>
            <a:r>
              <a:rPr lang="nl-NL" dirty="0" err="1"/>
              <a:t>Tiles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12.00 - 12.45	Lunchpauze</a:t>
            </a:r>
          </a:p>
          <a:p>
            <a:pPr marL="0" indent="0">
              <a:buNone/>
            </a:pPr>
            <a:r>
              <a:rPr lang="nl-NL" dirty="0"/>
              <a:t>12.45 - 14.45	Praktische sessie: Zelf aan de slag met </a:t>
            </a:r>
            <a:r>
              <a:rPr lang="nl-NL" dirty="0" err="1"/>
              <a:t>API's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14.45 - 15.00	</a:t>
            </a:r>
            <a:r>
              <a:rPr lang="nl-NL" dirty="0" err="1"/>
              <a:t>Wrap</a:t>
            </a:r>
            <a:r>
              <a:rPr lang="nl-NL" dirty="0"/>
              <a:t>-up en afronding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15.00 - 16.00	</a:t>
            </a:r>
            <a:r>
              <a:rPr lang="nl-NL" sz="2600" dirty="0"/>
              <a:t>Optionele verlenging: Je bent van harte welkom om langer te 				blijven voor verdere ondersteuning door onze API-experts.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89BD-5D89-9CB5-F52E-ADC6738D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D66A67E-297D-F146-7B4B-8047BA6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5927823" cy="2852737"/>
          </a:xfrm>
        </p:spPr>
        <p:txBody>
          <a:bodyPr/>
          <a:lstStyle/>
          <a:p>
            <a:r>
              <a:rPr lang="nl-NL" dirty="0"/>
              <a:t>Welkom en voorstelrondje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30B93A1-F479-E6E7-20ED-B6F0CAB80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7697E1-BD95-5CB4-8ACF-AAD3B190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pic>
        <p:nvPicPr>
          <p:cNvPr id="14" name="Afbeelding 13" descr="Afbeelding met tekst, Menselijk gezicht, poster, boek&#10;&#10;Automatisch gegenereerde beschrijving">
            <a:extLst>
              <a:ext uri="{FF2B5EF4-FFF2-40B4-BE49-F238E27FC236}">
                <a16:creationId xmlns:a16="http://schemas.microsoft.com/office/drawing/2014/main" id="{9B40830C-2D1F-70A0-9B37-87F34118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73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15C8-322C-C865-2C00-95A6E2D4F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8607BB5-ED2A-D543-FC90-5C1C55C4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359225" cy="2852737"/>
          </a:xfrm>
        </p:spPr>
        <p:txBody>
          <a:bodyPr/>
          <a:lstStyle/>
          <a:p>
            <a:r>
              <a:rPr lang="nl-NL" dirty="0"/>
              <a:t>Inleiding op OGC </a:t>
            </a:r>
            <a:r>
              <a:rPr lang="nl-NL" dirty="0" err="1"/>
              <a:t>API's</a:t>
            </a:r>
            <a:endParaRPr lang="nl-NL" dirty="0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6B89A8D-D072-F95E-68B7-49DC2B3A0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8A20A8-280F-BED8-A7E2-1D9EEB4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pic>
        <p:nvPicPr>
          <p:cNvPr id="3" name="Afbeelding 2" descr="Afbeelding met tekst, schermopname, poster, tekenfilm&#10;&#10;Automatisch gegenereerde beschrijving">
            <a:extLst>
              <a:ext uri="{FF2B5EF4-FFF2-40B4-BE49-F238E27FC236}">
                <a16:creationId xmlns:a16="http://schemas.microsoft.com/office/drawing/2014/main" id="{76CE98FC-3D45-C490-0EEC-07BE45B3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0"/>
            <a:ext cx="485203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248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7A5D1-EB8F-F144-D785-AE77D39DB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012C5D68-7E5E-0601-AB23-2B4FF153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886132" cy="2852737"/>
          </a:xfrm>
        </p:spPr>
        <p:txBody>
          <a:bodyPr>
            <a:normAutofit/>
          </a:bodyPr>
          <a:lstStyle/>
          <a:p>
            <a:r>
              <a:rPr lang="nl-NL" dirty="0"/>
              <a:t>Toepassing van OGC </a:t>
            </a:r>
            <a:r>
              <a:rPr lang="nl-NL" dirty="0" err="1"/>
              <a:t>API's</a:t>
            </a:r>
            <a:r>
              <a:rPr lang="nl-NL" dirty="0"/>
              <a:t> in PDOK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76E758-B0E7-ADFC-78C4-8447464C1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8D1FA3-B020-F58D-6F29-AE65528C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pic>
        <p:nvPicPr>
          <p:cNvPr id="3" name="Afbeelding 2" descr="Afbeelding met tekst, schermopname, poster, tekenfilm&#10;&#10;Automatisch gegenereerde beschrijving">
            <a:extLst>
              <a:ext uri="{FF2B5EF4-FFF2-40B4-BE49-F238E27FC236}">
                <a16:creationId xmlns:a16="http://schemas.microsoft.com/office/drawing/2014/main" id="{2A3F080B-0DB0-760F-FDA6-2A9322D9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0"/>
            <a:ext cx="4852035" cy="6858000"/>
          </a:xfrm>
          <a:prstGeom prst="rect">
            <a:avLst/>
          </a:prstGeom>
          <a:noFill/>
        </p:spPr>
      </p:pic>
      <p:pic>
        <p:nvPicPr>
          <p:cNvPr id="6" name="Afbeelding 5" descr="Afbeelding met sport, schoeisel, atletiek, kleding&#10;&#10;Automatisch gegenereerde beschrijving">
            <a:extLst>
              <a:ext uri="{FF2B5EF4-FFF2-40B4-BE49-F238E27FC236}">
                <a16:creationId xmlns:a16="http://schemas.microsoft.com/office/drawing/2014/main" id="{0C7DDF70-E696-30DC-91DC-697D8DDB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6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1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B785F-60EC-0D31-7BF2-C3A520EC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56CC75F9-EB42-272D-4A02-451CE8CF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5927823" cy="2852737"/>
          </a:xfrm>
        </p:spPr>
        <p:txBody>
          <a:bodyPr>
            <a:normAutofit/>
          </a:bodyPr>
          <a:lstStyle/>
          <a:p>
            <a:r>
              <a:rPr lang="nl-NL" dirty="0"/>
              <a:t>verkenning van OGC API-standaarden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3BED482-2EB9-C913-BB67-2E520E914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1A663A-D372-698A-8C40-BC745915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  <p:pic>
        <p:nvPicPr>
          <p:cNvPr id="14" name="Afbeelding 13" descr="Afbeelding met tekst, Menselijk gezicht, poster, boek&#10;&#10;Automatisch gegenereerde beschrijving">
            <a:extLst>
              <a:ext uri="{FF2B5EF4-FFF2-40B4-BE49-F238E27FC236}">
                <a16:creationId xmlns:a16="http://schemas.microsoft.com/office/drawing/2014/main" id="{9AFED09B-2B48-051E-4B02-1A4960FB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73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6FF85D27-D727-7B7C-CDD3-59BBE7770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F002990-5E44-996C-E7A1-EC207632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OGC-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71CC3C-E66F-5B26-6593-BE0880FB2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nl-NL" sz="2400" dirty="0"/>
              <a:t>OGC-API-Features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nl-NL" sz="2400" dirty="0"/>
              <a:t>OGC-API-</a:t>
            </a:r>
            <a:r>
              <a:rPr lang="nl-NL" sz="2400" dirty="0" err="1"/>
              <a:t>Tiles</a:t>
            </a:r>
            <a:endParaRPr lang="nl-NL" sz="2400" dirty="0"/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6F3C06-01F1-0265-B74F-2D2A28C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 dirty="0"/>
          </a:p>
        </p:txBody>
      </p:sp>
      <p:pic>
        <p:nvPicPr>
          <p:cNvPr id="6" name="Afbeelding 5" descr="Afbeelding met sport, schoeisel, atletiek, kleding&#10;&#10;Automatisch gegenereerde beschrijving">
            <a:extLst>
              <a:ext uri="{FF2B5EF4-FFF2-40B4-BE49-F238E27FC236}">
                <a16:creationId xmlns:a16="http://schemas.microsoft.com/office/drawing/2014/main" id="{E4D7B07B-8FC0-8B6E-3513-C5E0A4638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6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16E0-2E26-4C20-1090-D5AB9A8D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C7D3275D-2644-55EE-FD41-96B46693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886132" cy="2852737"/>
          </a:xfrm>
        </p:spPr>
        <p:txBody>
          <a:bodyPr/>
          <a:lstStyle/>
          <a:p>
            <a:r>
              <a:rPr lang="nl-NL" dirty="0"/>
              <a:t>Zelf aan de slag met </a:t>
            </a:r>
            <a:r>
              <a:rPr lang="nl-NL" dirty="0" err="1"/>
              <a:t>API’s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5ECB543-DA5B-8BD4-45B7-C2E8F0B2D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C03942-056C-20AB-7016-E613AC0A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  <p:pic>
        <p:nvPicPr>
          <p:cNvPr id="3" name="Afbeelding 2" descr="Afbeelding met tekst, schermopname, poster, tekenfilm&#10;&#10;Automatisch gegenereerde beschrijving">
            <a:extLst>
              <a:ext uri="{FF2B5EF4-FFF2-40B4-BE49-F238E27FC236}">
                <a16:creationId xmlns:a16="http://schemas.microsoft.com/office/drawing/2014/main" id="{940D3692-1DC6-ADFD-0042-5DB6E8D70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82" y="0"/>
            <a:ext cx="485203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0991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7A12D-8F23-C502-E538-5298D019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Zelf aan de slag met </a:t>
            </a:r>
            <a:r>
              <a:rPr lang="nl-NL" dirty="0" err="1"/>
              <a:t>API's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624FB1-D343-8824-BB58-ABEBB5ED5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Praktische oefeningen als hulpmiddel om OGC </a:t>
            </a:r>
            <a:r>
              <a:rPr lang="nl-NL" dirty="0" err="1"/>
              <a:t>API’s</a:t>
            </a:r>
            <a:r>
              <a:rPr lang="nl-NL" dirty="0"/>
              <a:t> te verkennen: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Verkennen Vector </a:t>
            </a:r>
            <a:r>
              <a:rPr lang="nl-NL" dirty="0" err="1"/>
              <a:t>Tiles</a:t>
            </a: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Verkennen API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OGC </a:t>
            </a:r>
            <a:r>
              <a:rPr lang="nl-NL" dirty="0" err="1"/>
              <a:t>API’s</a:t>
            </a:r>
            <a:r>
              <a:rPr lang="nl-NL" dirty="0"/>
              <a:t> in GIS Software (QGIS)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OGC </a:t>
            </a:r>
            <a:r>
              <a:rPr lang="nl-NL" dirty="0" err="1"/>
              <a:t>API’s</a:t>
            </a:r>
            <a:r>
              <a:rPr lang="nl-NL" dirty="0"/>
              <a:t> in web map clients (</a:t>
            </a:r>
            <a:r>
              <a:rPr lang="nl-NL" dirty="0" err="1"/>
              <a:t>MapLibre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Oefeningen staan in </a:t>
            </a:r>
            <a:r>
              <a:rPr lang="nl-NL" dirty="0" err="1"/>
              <a:t>Github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hlinkClick r:id="rId2"/>
              </a:rPr>
              <a:t>https://github.com/Geonovum/ogc-api-workshops/</a:t>
            </a:r>
            <a:r>
              <a:rPr lang="nl-NL" dirty="0"/>
              <a:t> </a:t>
            </a:r>
          </a:p>
          <a:p>
            <a:pPr lvl="1"/>
            <a:r>
              <a:rPr lang="nl-NL" u="none" strike="noStrike" dirty="0">
                <a:effectLst/>
              </a:rPr>
              <a:t>Ga naar de map </a:t>
            </a:r>
            <a:r>
              <a:rPr lang="nl-NL" b="0" dirty="0">
                <a:effectLst/>
              </a:rPr>
              <a:t>/</a:t>
            </a:r>
            <a:r>
              <a:rPr lang="nl-NL" b="0" u="none" strike="noStrike" dirty="0">
                <a:effectLst/>
                <a:hlinkClick r:id="rId3"/>
              </a:rPr>
              <a:t>01 introductie</a:t>
            </a:r>
            <a:r>
              <a:rPr lang="nl-NL" b="0" dirty="0">
                <a:effectLst/>
              </a:rPr>
              <a:t>/</a:t>
            </a:r>
            <a:r>
              <a:rPr lang="nl-NL" b="0" u="none" strike="noStrike" dirty="0" err="1">
                <a:effectLst/>
                <a:hlinkClick r:id="rId4"/>
              </a:rPr>
              <a:t>handson</a:t>
            </a:r>
            <a:r>
              <a:rPr lang="nl-NL" b="0" u="none" strike="noStrike" dirty="0">
                <a:effectLst/>
              </a:rPr>
              <a:t> </a:t>
            </a:r>
          </a:p>
          <a:p>
            <a:pPr lvl="1"/>
            <a:r>
              <a:rPr lang="nl-NL" b="0" u="none" strike="noStrike" dirty="0">
                <a:effectLst/>
              </a:rPr>
              <a:t>Lees de </a:t>
            </a:r>
            <a:r>
              <a:rPr lang="nl-NL" b="0" u="none" strike="noStrike" dirty="0" err="1">
                <a:effectLst/>
              </a:rPr>
              <a:t>howto</a:t>
            </a:r>
            <a:r>
              <a:rPr lang="nl-NL" b="0" u="none" strike="noStrike" dirty="0">
                <a:effectLst/>
              </a:rPr>
              <a:t> documenten</a:t>
            </a:r>
          </a:p>
          <a:p>
            <a:pPr lvl="1"/>
            <a:r>
              <a:rPr lang="nl-NL" b="0" u="none" strike="noStrike" dirty="0">
                <a:effectLst/>
              </a:rPr>
              <a:t>Kies 1 van de 4 oefeningen (volgorde maakt niet uit)</a:t>
            </a:r>
          </a:p>
          <a:p>
            <a:pPr lvl="1"/>
            <a:r>
              <a:rPr lang="nl-NL" dirty="0">
                <a:effectLst/>
              </a:rPr>
              <a:t>Let op: De URL van de BGT is aangepast “V1_0” is nu “V1”</a:t>
            </a:r>
          </a:p>
          <a:p>
            <a:pPr algn="l"/>
            <a:endParaRPr lang="nl-NL" dirty="0">
              <a:latin typeface="-apple-system"/>
            </a:endParaRPr>
          </a:p>
          <a:p>
            <a:pPr algn="l"/>
            <a:r>
              <a:rPr lang="nl-NL" dirty="0">
                <a:latin typeface="-apple-system"/>
              </a:rPr>
              <a:t>In groepjes van twee of alleen, in de vergaderzaal of in de keuken.</a:t>
            </a:r>
            <a:endParaRPr lang="nl-NL" b="0" i="0" dirty="0">
              <a:effectLst/>
              <a:latin typeface="-apple-system"/>
            </a:endParaRPr>
          </a:p>
          <a:p>
            <a:pPr lvl="1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784FD6-2D72-2CE2-D634-FBC0223F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355487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7" ma:contentTypeDescription="Een nieuw document maken." ma:contentTypeScope="" ma:versionID="d029de722713fbda088f474ab55a8f91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f9978f67d981c86fda37d097ac6baa60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58b36c94-b9c1-4ed1-a4e5-64fd1c764bee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4AAF151-4114-4E3A-B1EF-A238C890C5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A45D4-BB12-4682-B5AC-3723730CA5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051305-677E-40DF-86D2-48CFBACC0460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6b5f7f7-2f15-447a-b5f6-1e4312ec3a6d"/>
    <ds:schemaRef ds:uri="385505e6-e5d7-4f1a-b335-045f4e6272b3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22085</TotalTime>
  <Words>379</Words>
  <Application>Microsoft Office PowerPoint</Application>
  <PresentationFormat>Breedbeeld</PresentationFormat>
  <Paragraphs>75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Tenorite</vt:lpstr>
      <vt:lpstr>Wingdings</vt:lpstr>
      <vt:lpstr>Geonovum</vt:lpstr>
      <vt:lpstr>Introductie OGC API’s</vt:lpstr>
      <vt:lpstr>Programma</vt:lpstr>
      <vt:lpstr>Welkom en voorstelrondje</vt:lpstr>
      <vt:lpstr>Inleiding op OGC API's</vt:lpstr>
      <vt:lpstr>Toepassing van OGC API's in PDOK</vt:lpstr>
      <vt:lpstr>verkenning van OGC API-standaarden</vt:lpstr>
      <vt:lpstr>Gebruik OGC-API’s</vt:lpstr>
      <vt:lpstr>Zelf aan de slag met API’s</vt:lpstr>
      <vt:lpstr>Zelf aan de slag met API's</vt:lpstr>
      <vt:lpstr>Wrap-up en afronding</vt:lpstr>
      <vt:lpstr>Lessons learned tijdens de workshop</vt:lpstr>
      <vt:lpstr>Follow up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OGC API’s</dc:title>
  <dc:creator>Arnoud de Boer</dc:creator>
  <cp:lastModifiedBy>Pieter Bresters</cp:lastModifiedBy>
  <cp:revision>3</cp:revision>
  <dcterms:created xsi:type="dcterms:W3CDTF">2024-04-02T06:31:53Z</dcterms:created>
  <dcterms:modified xsi:type="dcterms:W3CDTF">2024-09-17T20:00:59Z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